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67" r:id="rId3"/>
    <p:sldId id="256" r:id="rId4"/>
    <p:sldId id="258" r:id="rId5"/>
    <p:sldId id="260" r:id="rId6"/>
    <p:sldId id="261" r:id="rId7"/>
    <p:sldId id="268" r:id="rId8"/>
    <p:sldId id="271" r:id="rId9"/>
    <p:sldId id="262" r:id="rId10"/>
    <p:sldId id="269" r:id="rId11"/>
    <p:sldId id="266" r:id="rId12"/>
    <p:sldId id="263" r:id="rId13"/>
    <p:sldId id="264" r:id="rId14"/>
    <p:sldId id="270" r:id="rId15"/>
    <p:sldId id="265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3774" autoAdjust="0"/>
  </p:normalViewPr>
  <p:slideViewPr>
    <p:cSldViewPr snapToGrid="0">
      <p:cViewPr varScale="1">
        <p:scale>
          <a:sx n="97" d="100"/>
          <a:sy n="97" d="100"/>
        </p:scale>
        <p:origin x="10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EC9FD-91DC-4623-B1E6-940F8EBD416C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BB335-1CC6-4DA5-831B-911D4EA4C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36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</a:t>
            </a:r>
          </a:p>
          <a:p>
            <a:r>
              <a:rPr lang="de-DE" dirty="0" smtClean="0"/>
              <a:t>Erste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Introfolie</a:t>
            </a:r>
            <a:r>
              <a:rPr lang="de-DE" baseline="0" dirty="0" smtClean="0"/>
              <a:t> für Aufmerksamkeit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534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LUA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als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Scriptsprache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der Wahl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Was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ist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LUA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einfache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leichtgewichtige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Scriptsprache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23000 lines of C code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Warum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LUA?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weit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verbreitet</a:t>
            </a:r>
            <a:endParaRPr lang="en-US" altLang="de-DE" sz="1200" baseline="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simpel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kompakt</a:t>
            </a:r>
            <a:endParaRPr lang="en-US" altLang="de-DE" sz="1200" baseline="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einfach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einzubauen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981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Michi</a:t>
            </a:r>
            <a:r>
              <a:rPr lang="de-DE" baseline="0" dirty="0" smtClean="0"/>
              <a:t> M. 2 min</a:t>
            </a:r>
          </a:p>
          <a:p>
            <a:r>
              <a:rPr lang="de-DE" baseline="0" dirty="0" smtClean="0"/>
              <a:t>Genauer auf KI </a:t>
            </a:r>
            <a:r>
              <a:rPr lang="de-DE" baseline="0" dirty="0" err="1" smtClean="0"/>
              <a:t>Proggen</a:t>
            </a:r>
            <a:r>
              <a:rPr lang="de-DE" baseline="0" dirty="0" smtClean="0"/>
              <a:t> mit LUA eingehen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621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Michi</a:t>
            </a:r>
          </a:p>
          <a:p>
            <a:r>
              <a:rPr lang="de-DE" dirty="0" smtClean="0"/>
              <a:t>Begin: 14</a:t>
            </a:r>
          </a:p>
          <a:p>
            <a:endParaRPr lang="de-DE" dirty="0" smtClean="0"/>
          </a:p>
          <a:p>
            <a:r>
              <a:rPr lang="de-DE" dirty="0" smtClean="0"/>
              <a:t>Musik 1:20</a:t>
            </a:r>
          </a:p>
          <a:p>
            <a:r>
              <a:rPr lang="de-DE" dirty="0" smtClean="0"/>
              <a:t>Dann </a:t>
            </a:r>
            <a:r>
              <a:rPr lang="de-DE" dirty="0" smtClean="0"/>
              <a:t>bisschen</a:t>
            </a:r>
            <a:r>
              <a:rPr lang="de-DE" baseline="0" dirty="0" smtClean="0"/>
              <a:t> über KI </a:t>
            </a:r>
            <a:r>
              <a:rPr lang="de-DE" baseline="0" dirty="0" smtClean="0">
                <a:sym typeface="Wingdings" panose="05000000000000000000" pitchFamily="2" charset="2"/>
              </a:rPr>
              <a:t> So </a:t>
            </a:r>
            <a:r>
              <a:rPr lang="de-DE" baseline="0" dirty="0" err="1" smtClean="0">
                <a:sym typeface="Wingdings" panose="05000000000000000000" pitchFamily="2" charset="2"/>
              </a:rPr>
              <a:t>Skillz</a:t>
            </a:r>
            <a:r>
              <a:rPr lang="de-DE" baseline="0" dirty="0" smtClean="0">
                <a:sym typeface="Wingdings" panose="05000000000000000000" pitchFamily="2" charset="2"/>
              </a:rPr>
              <a:t> von den Figuren, was die so können…</a:t>
            </a:r>
            <a:r>
              <a:rPr lang="de-DE" baseline="0" dirty="0" err="1" smtClean="0">
                <a:sym typeface="Wingdings" panose="05000000000000000000" pitchFamily="2" charset="2"/>
              </a:rPr>
              <a:t>sichtradius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usw</a:t>
            </a:r>
            <a:r>
              <a:rPr lang="de-DE" baseline="0" dirty="0" smtClean="0">
                <a:sym typeface="Wingdings" panose="05000000000000000000" pitchFamily="2" charset="2"/>
              </a:rPr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1711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Vorlesungsinhalte…Basislogik Fahr, Designansätze</a:t>
            </a:r>
          </a:p>
          <a:p>
            <a:r>
              <a:rPr lang="de-DE" dirty="0" smtClean="0"/>
              <a:t>Wir sind zufrieden, </a:t>
            </a:r>
            <a:r>
              <a:rPr lang="de-DE" dirty="0" err="1" smtClean="0"/>
              <a:t>ImagineCup</a:t>
            </a:r>
            <a:r>
              <a:rPr lang="de-DE" dirty="0" smtClean="0"/>
              <a:t>…</a:t>
            </a:r>
          </a:p>
          <a:p>
            <a:endParaRPr lang="de-DE" dirty="0" smtClean="0"/>
          </a:p>
          <a:p>
            <a:r>
              <a:rPr lang="de-DE" dirty="0" smtClean="0"/>
              <a:t>Vorlesungsinhalte</a:t>
            </a:r>
            <a:r>
              <a:rPr lang="de-DE" baseline="0" dirty="0" smtClean="0"/>
              <a:t> und neue Technologie verwenden, welche auch in der Praxis eingesetzt wird…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764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083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 moderiert</a:t>
            </a:r>
          </a:p>
          <a:p>
            <a:r>
              <a:rPr lang="de-DE" dirty="0" smtClean="0"/>
              <a:t>Link</a:t>
            </a:r>
            <a:r>
              <a:rPr lang="de-DE" baseline="0" dirty="0" smtClean="0"/>
              <a:t> zum Download einbauen… (QR Code?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15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</a:t>
            </a:r>
          </a:p>
          <a:p>
            <a:r>
              <a:rPr lang="de-DE" dirty="0" err="1" smtClean="0"/>
              <a:t>Introvideo</a:t>
            </a:r>
            <a:r>
              <a:rPr lang="de-DE" baseline="0" dirty="0" smtClean="0"/>
              <a:t> RoboCup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747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Eingehen auf </a:t>
            </a:r>
            <a:r>
              <a:rPr lang="de-DE" dirty="0" err="1" smtClean="0"/>
              <a:t>Introvideo</a:t>
            </a:r>
            <a:r>
              <a:rPr lang="de-DE" dirty="0" smtClean="0"/>
              <a:t>, langweilig</a:t>
            </a:r>
          </a:p>
          <a:p>
            <a:r>
              <a:rPr lang="de-DE" dirty="0" smtClean="0"/>
              <a:t>Vorstellung </a:t>
            </a:r>
            <a:r>
              <a:rPr lang="de-DE" dirty="0" err="1" smtClean="0"/>
              <a:t>UnrealCup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418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940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Ziele,</a:t>
            </a:r>
            <a:r>
              <a:rPr lang="de-DE" baseline="0" dirty="0" smtClean="0"/>
              <a:t> die wir erreichen wollten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747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Daniel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begin</a:t>
            </a:r>
            <a:r>
              <a:rPr lang="de-DE" baseline="0" dirty="0" smtClean="0"/>
              <a:t>: </a:t>
            </a:r>
            <a:r>
              <a:rPr lang="de-DE" dirty="0" smtClean="0"/>
              <a:t>4 min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Verschiedene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Möglichkeiten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der Engine (was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ist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engine)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Source Engine?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Vorteile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: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Umsonst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Modern (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sehr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regelmäßige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updates),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Quellcode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einsehbar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Warum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UnrealEngine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?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Umsonst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Möglichkeit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Script-Integration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Was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bietet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die Engine?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Vor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entscheidung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Grafik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Physik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“Framework”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für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Bewegungen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014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Daniel</a:t>
            </a:r>
            <a:r>
              <a:rPr lang="de-DE" baseline="0" dirty="0" smtClean="0"/>
              <a:t> </a:t>
            </a:r>
            <a:r>
              <a:rPr lang="de-DE" dirty="0" smtClean="0"/>
              <a:t>4 min </a:t>
            </a:r>
          </a:p>
          <a:p>
            <a:r>
              <a:rPr lang="de-DE" dirty="0" smtClean="0"/>
              <a:t>Abgrenzung!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099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3657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Michi</a:t>
            </a:r>
            <a:r>
              <a:rPr lang="de-DE" baseline="0" dirty="0" smtClean="0"/>
              <a:t> 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Begin: 9min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2 min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C++, Flexible Architektur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Multithreading, gesichert durch Critical </a:t>
            </a:r>
            <a:r>
              <a:rPr lang="de-DE" baseline="0" dirty="0" err="1" smtClean="0"/>
              <a:t>Sections</a:t>
            </a:r>
            <a:r>
              <a:rPr lang="de-DE" baseline="0" dirty="0" smtClean="0"/>
              <a:t> -&gt; RPC</a:t>
            </a:r>
            <a:endParaRPr lang="de-DE" dirty="0" smtClean="0"/>
          </a:p>
          <a:p>
            <a:r>
              <a:rPr lang="de-DE" baseline="0" dirty="0" smtClean="0"/>
              <a:t>LUA als erste Möglichkeit für KI</a:t>
            </a:r>
          </a:p>
          <a:p>
            <a:r>
              <a:rPr lang="de-DE" baseline="0" dirty="0" smtClean="0"/>
              <a:t>Weitere </a:t>
            </a:r>
            <a:r>
              <a:rPr lang="de-DE" baseline="0" dirty="0" err="1" smtClean="0"/>
              <a:t>Scriptsprachen</a:t>
            </a:r>
            <a:r>
              <a:rPr lang="de-DE" baseline="0" dirty="0" smtClean="0"/>
              <a:t> wie JS, Python, Perl leicht einbaubar</a:t>
            </a:r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7934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553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064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59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921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01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644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23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504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52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91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  <a:endParaRPr lang="en-US" noProof="0" dirty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46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78000"/>
            <a:lum/>
          </a:blip>
          <a:srcRect/>
          <a:stretch>
            <a:fillRect t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 smtClean="0"/>
              <a:t>Haga clic para modificar el estilo de texto del patrón</a:t>
            </a:r>
          </a:p>
          <a:p>
            <a:pPr lvl="1"/>
            <a:r>
              <a:rPr lang="es-ES" altLang="de-DE" smtClean="0"/>
              <a:t>Segundo nivel</a:t>
            </a:r>
          </a:p>
          <a:p>
            <a:pPr lvl="2"/>
            <a:r>
              <a:rPr lang="es-ES" altLang="de-DE" smtClean="0"/>
              <a:t>Tercer nivel</a:t>
            </a:r>
          </a:p>
          <a:p>
            <a:pPr lvl="3"/>
            <a:r>
              <a:rPr lang="es-ES" altLang="de-DE" smtClean="0"/>
              <a:t>Cuarto nivel</a:t>
            </a:r>
          </a:p>
          <a:p>
            <a:pPr lvl="4"/>
            <a:r>
              <a:rPr lang="es-ES" altLang="de-DE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Arial" charset="0"/>
                <a:cs typeface="Arial" charset="0"/>
              </a:defRPr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Arial" charset="0"/>
                <a:cs typeface="Arial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04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Admin\Desktop\UC\play.ba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554"/>
            <a:ext cx="3274603" cy="498987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872490" y="1940134"/>
            <a:ext cx="167001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900" dirty="0" smtClean="0"/>
              <a:t>+</a:t>
            </a:r>
            <a:endParaRPr lang="de-DE" sz="19900" dirty="0"/>
          </a:p>
        </p:txBody>
      </p:sp>
      <p:sp>
        <p:nvSpPr>
          <p:cNvPr id="8" name="Textfeld 7"/>
          <p:cNvSpPr txBox="1"/>
          <p:nvPr/>
        </p:nvSpPr>
        <p:spPr>
          <a:xfrm>
            <a:off x="7642605" y="1940134"/>
            <a:ext cx="437231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900" dirty="0" smtClean="0"/>
              <a:t>= ?</a:t>
            </a:r>
            <a:endParaRPr lang="de-DE" sz="199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03" y="1967438"/>
            <a:ext cx="3100102" cy="310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5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1162050"/>
            <a:ext cx="4532313" cy="453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8019363" y="2389238"/>
            <a:ext cx="2558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23.000 ZEILEN</a:t>
            </a:r>
            <a:endParaRPr lang="de-DE" sz="32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151730" y="3474037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ANSI C</a:t>
            </a:r>
            <a:endParaRPr lang="de-DE" sz="32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666098" y="4558836"/>
            <a:ext cx="2093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MIT LIZENZ</a:t>
            </a:r>
            <a:endParaRPr lang="de-DE" sz="32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19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-92" t="13254" r="39199" b="5465"/>
          <a:stretch/>
        </p:blipFill>
        <p:spPr>
          <a:xfrm>
            <a:off x="2595751" y="1417638"/>
            <a:ext cx="7000497" cy="506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5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Vorführung</a:t>
            </a:r>
            <a:endParaRPr lang="de-DE" dirty="0"/>
          </a:p>
        </p:txBody>
      </p:sp>
      <p:pic>
        <p:nvPicPr>
          <p:cNvPr id="6" name="Inhaltsplatzhalter 5">
            <a:hlinkClick r:id="rId3" action="ppaction://program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18" y="1619864"/>
            <a:ext cx="8711990" cy="4879259"/>
          </a:xfrm>
        </p:spPr>
      </p:pic>
      <p:sp>
        <p:nvSpPr>
          <p:cNvPr id="3" name="Textfeld 2"/>
          <p:cNvSpPr txBox="1"/>
          <p:nvPr/>
        </p:nvSpPr>
        <p:spPr>
          <a:xfrm>
            <a:off x="8645195" y="6488668"/>
            <a:ext cx="354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</a:rPr>
              <a:t>Musik: Christian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</a:rPr>
              <a:t>Bjoerklund</a:t>
            </a:r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</a:rPr>
              <a:t> -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</a:rPr>
              <a:t>Hallon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95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60" y="1705753"/>
            <a:ext cx="5786480" cy="4314857"/>
          </a:xfrm>
        </p:spPr>
      </p:pic>
    </p:spTree>
    <p:extLst>
      <p:ext uri="{BB962C8B-B14F-4D97-AF65-F5344CB8AC3E}">
        <p14:creationId xmlns:p14="http://schemas.microsoft.com/office/powerpoint/2010/main" val="420300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92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1450" y="5810250"/>
            <a:ext cx="10972800" cy="57150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JETZT DOWNLOADEN: LINK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466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bocup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966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9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alphaModFix amt="7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3536439"/>
            <a:ext cx="10363200" cy="1470025"/>
          </a:xfrm>
        </p:spPr>
        <p:txBody>
          <a:bodyPr/>
          <a:lstStyle/>
          <a:p>
            <a:r>
              <a:rPr lang="de-DE" sz="8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 Light" panose="020F0302020204030204" pitchFamily="34" charset="0"/>
              </a:rPr>
              <a:t>UNREALCUP</a:t>
            </a:r>
            <a:endParaRPr lang="de-DE" sz="8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5006464"/>
            <a:ext cx="12192000" cy="1873659"/>
          </a:xfrm>
        </p:spPr>
        <p:txBody>
          <a:bodyPr/>
          <a:lstStyle/>
          <a:p>
            <a:r>
              <a:rPr lang="de-DE" dirty="0">
                <a:latin typeface="Calibri Light" panose="020F0302020204030204" pitchFamily="34" charset="0"/>
              </a:rPr>
              <a:t>Michael </a:t>
            </a:r>
            <a:r>
              <a:rPr lang="de-DE" dirty="0" err="1">
                <a:latin typeface="Calibri Light" panose="020F0302020204030204" pitchFamily="34" charset="0"/>
              </a:rPr>
              <a:t>Kekeisen</a:t>
            </a:r>
            <a:r>
              <a:rPr lang="de-DE" dirty="0">
                <a:latin typeface="Calibri Light" panose="020F0302020204030204" pitchFamily="34" charset="0"/>
              </a:rPr>
              <a:t> –</a:t>
            </a:r>
            <a:r>
              <a:rPr lang="de-DE" dirty="0" smtClean="0">
                <a:latin typeface="Calibri Light" panose="020F0302020204030204" pitchFamily="34" charset="0"/>
              </a:rPr>
              <a:t> </a:t>
            </a:r>
            <a:r>
              <a:rPr lang="de-DE" dirty="0">
                <a:latin typeface="Calibri Light" panose="020F0302020204030204" pitchFamily="34" charset="0"/>
              </a:rPr>
              <a:t>Michael Möbius – Daniel </a:t>
            </a:r>
            <a:r>
              <a:rPr lang="de-DE" dirty="0" smtClean="0">
                <a:latin typeface="Calibri Light" panose="020F0302020204030204" pitchFamily="34" charset="0"/>
              </a:rPr>
              <a:t>Rapp </a:t>
            </a:r>
            <a:r>
              <a:rPr lang="de-DE" dirty="0">
                <a:latin typeface="Calibri Light" panose="020F0302020204030204" pitchFamily="34" charset="0"/>
              </a:rPr>
              <a:t>– </a:t>
            </a:r>
            <a:r>
              <a:rPr lang="de-DE" dirty="0" smtClean="0">
                <a:latin typeface="Calibri Light" panose="020F0302020204030204" pitchFamily="34" charset="0"/>
              </a:rPr>
              <a:t>Maximilian Schmitz</a:t>
            </a:r>
            <a:endParaRPr lang="de-DE" dirty="0">
              <a:latin typeface="Calibri Light" panose="020F0302020204030204" pitchFamily="34" charset="0"/>
            </a:endParaRPr>
          </a:p>
          <a:p>
            <a:r>
              <a:rPr lang="de-DE" dirty="0" smtClean="0">
                <a:latin typeface="Calibri Light" panose="020F0302020204030204" pitchFamily="34" charset="0"/>
              </a:rPr>
              <a:t>Betreuer: Prof. Erwin Fahr</a:t>
            </a:r>
            <a:endParaRPr lang="de-DE" dirty="0">
              <a:latin typeface="Calibri Light" panose="020F0302020204030204" pitchFamily="34" charset="0"/>
            </a:endParaRPr>
          </a:p>
          <a:p>
            <a:r>
              <a:rPr lang="de-DE" sz="3600" dirty="0" smtClean="0">
                <a:latin typeface="Calibri Light" panose="020F0302020204030204" pitchFamily="34" charset="0"/>
              </a:rPr>
              <a:t>Studienarbeit TIT12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279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  <a:p>
            <a:r>
              <a:rPr lang="de-DE" dirty="0"/>
              <a:t>Umsetzung</a:t>
            </a:r>
          </a:p>
          <a:p>
            <a:r>
              <a:rPr lang="de-DE" dirty="0"/>
              <a:t>Demo</a:t>
            </a:r>
          </a:p>
          <a:p>
            <a:r>
              <a:rPr lang="de-DE" dirty="0"/>
              <a:t>Fazit</a:t>
            </a:r>
          </a:p>
          <a:p>
            <a:r>
              <a:rPr lang="de-DE" dirty="0"/>
              <a:t>Fragerunde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521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Fußballsimulation</a:t>
            </a:r>
          </a:p>
          <a:p>
            <a:r>
              <a:rPr lang="de-DE" dirty="0" smtClean="0"/>
              <a:t>3D-Grafik</a:t>
            </a:r>
          </a:p>
          <a:p>
            <a:r>
              <a:rPr lang="de-DE" dirty="0" smtClean="0"/>
              <a:t>Physiksimulation</a:t>
            </a:r>
          </a:p>
          <a:p>
            <a:r>
              <a:rPr lang="de-DE" dirty="0" smtClean="0"/>
              <a:t>Ausdauersystem</a:t>
            </a:r>
          </a:p>
          <a:p>
            <a:r>
              <a:rPr lang="de-DE" dirty="0" smtClean="0"/>
              <a:t>Schnittstelle für KI</a:t>
            </a:r>
          </a:p>
          <a:p>
            <a:r>
              <a:rPr lang="de-DE" dirty="0" smtClean="0"/>
              <a:t>Linux Support</a:t>
            </a:r>
          </a:p>
        </p:txBody>
      </p:sp>
    </p:spTree>
    <p:extLst>
      <p:ext uri="{BB962C8B-B14F-4D97-AF65-F5344CB8AC3E}">
        <p14:creationId xmlns:p14="http://schemas.microsoft.com/office/powerpoint/2010/main" val="35042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1026" name="Picture 2" descr="http://upload.wikimedia.org/wikipedia/commons/e/ee/Unreal_Engine_logo_and_wordma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048" y="1417638"/>
            <a:ext cx="4313903" cy="513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6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806" y="1271434"/>
            <a:ext cx="8688387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24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3D</a:t>
            </a:r>
          </a:p>
          <a:p>
            <a:r>
              <a:rPr lang="de-DE" dirty="0" smtClean="0"/>
              <a:t>Sicht</a:t>
            </a:r>
          </a:p>
          <a:p>
            <a:r>
              <a:rPr lang="de-DE" dirty="0" smtClean="0"/>
              <a:t>UE Editor</a:t>
            </a:r>
          </a:p>
          <a:p>
            <a:r>
              <a:rPr lang="de-DE" dirty="0" smtClean="0"/>
              <a:t>Regeln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399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80" y="1417638"/>
            <a:ext cx="6953840" cy="4933567"/>
          </a:xfrm>
        </p:spPr>
      </p:pic>
    </p:spTree>
    <p:extLst>
      <p:ext uri="{BB962C8B-B14F-4D97-AF65-F5344CB8AC3E}">
        <p14:creationId xmlns:p14="http://schemas.microsoft.com/office/powerpoint/2010/main" val="137565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2777</Template>
  <TotalTime>0</TotalTime>
  <Words>237</Words>
  <Application>Microsoft Office PowerPoint</Application>
  <PresentationFormat>Breitbild</PresentationFormat>
  <Paragraphs>106</Paragraphs>
  <Slides>15</Slides>
  <Notes>15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Microsoft YaHei</vt:lpstr>
      <vt:lpstr>Arial</vt:lpstr>
      <vt:lpstr>Calibri</vt:lpstr>
      <vt:lpstr>Calibri Light</vt:lpstr>
      <vt:lpstr>Wingdings</vt:lpstr>
      <vt:lpstr>Diseño predeterminado</vt:lpstr>
      <vt:lpstr>PowerPoint-Präsentation</vt:lpstr>
      <vt:lpstr>PowerPoint-Präsentation</vt:lpstr>
      <vt:lpstr>UNREALCUP</vt:lpstr>
      <vt:lpstr>Inhalt</vt:lpstr>
      <vt:lpstr>Aufgabenstellung</vt:lpstr>
      <vt:lpstr>Umsetzung</vt:lpstr>
      <vt:lpstr>Umsetzung</vt:lpstr>
      <vt:lpstr>Umsetzung</vt:lpstr>
      <vt:lpstr>Umsetzung</vt:lpstr>
      <vt:lpstr>Umsetzung</vt:lpstr>
      <vt:lpstr>Umsetzung</vt:lpstr>
      <vt:lpstr>Vorführung</vt:lpstr>
      <vt:lpstr>Fazit</vt:lpstr>
      <vt:lpstr>Ausblick</vt:lpstr>
      <vt:lpstr>Fragen?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creator>Michael K.</dc:creator>
  <cp:lastModifiedBy>Admin</cp:lastModifiedBy>
  <cp:revision>34</cp:revision>
  <dcterms:created xsi:type="dcterms:W3CDTF">2015-06-10T12:20:45Z</dcterms:created>
  <dcterms:modified xsi:type="dcterms:W3CDTF">2015-06-15T17:46:39Z</dcterms:modified>
</cp:coreProperties>
</file>